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61" r:id="rId6"/>
    <p:sldId id="262" r:id="rId7"/>
    <p:sldId id="277" r:id="rId8"/>
    <p:sldId id="278" r:id="rId9"/>
    <p:sldId id="302" r:id="rId10"/>
    <p:sldId id="299" r:id="rId11"/>
    <p:sldId id="265" r:id="rId12"/>
    <p:sldId id="266" r:id="rId13"/>
    <p:sldId id="290" r:id="rId14"/>
    <p:sldId id="291" r:id="rId15"/>
    <p:sldId id="289" r:id="rId16"/>
    <p:sldId id="292" r:id="rId17"/>
    <p:sldId id="272" r:id="rId18"/>
    <p:sldId id="296" r:id="rId19"/>
    <p:sldId id="293" r:id="rId20"/>
    <p:sldId id="295" r:id="rId21"/>
    <p:sldId id="298" r:id="rId22"/>
    <p:sldId id="294" r:id="rId23"/>
    <p:sldId id="297" r:id="rId24"/>
    <p:sldId id="304" r:id="rId25"/>
    <p:sldId id="303" r:id="rId26"/>
    <p:sldId id="273" r:id="rId27"/>
    <p:sldId id="306" r:id="rId28"/>
    <p:sldId id="305" r:id="rId29"/>
    <p:sldId id="274" r:id="rId30"/>
    <p:sldId id="27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8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1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4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14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5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8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8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2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4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2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2BCD-43ED-4222-A61D-5AB5C0F9B401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C016A-35CC-4406-9611-490DC62E7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5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4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0936988-357C-66DA-6430-A5EF779677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39" y="3148552"/>
            <a:ext cx="2526320" cy="5132172"/>
          </a:xfrm>
          <a:prstGeom prst="rect">
            <a:avLst/>
          </a:prstGeom>
        </p:spPr>
      </p:pic>
      <p:pic>
        <p:nvPicPr>
          <p:cNvPr id="3" name="그림 2" descr="텍스트, 스크린샷, 운영 체제, 컴퓨터 아이콘이(가) 표시된 사진&#10;&#10;자동 생성된 설명">
            <a:extLst>
              <a:ext uri="{FF2B5EF4-FFF2-40B4-BE49-F238E27FC236}">
                <a16:creationId xmlns:a16="http://schemas.microsoft.com/office/drawing/2014/main" id="{025D302B-2373-570B-5020-A1A5EE2E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96" y="3148552"/>
            <a:ext cx="2498103" cy="48671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2391552" y="3020417"/>
            <a:ext cx="2722124" cy="4689519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7472337" y="3020417"/>
            <a:ext cx="2722124" cy="46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48" y="3158836"/>
            <a:ext cx="2532552" cy="3972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7472337" y="3020417"/>
            <a:ext cx="2722124" cy="4653493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1A3A195-0AA2-B8C3-14F6-6F23573FE1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41" y="3158836"/>
            <a:ext cx="2543746" cy="48029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2391552" y="3020417"/>
            <a:ext cx="2722124" cy="4689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294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79CCD9D7-D2A4-129E-5A38-6B93E3AD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2" y="3157979"/>
            <a:ext cx="2512604" cy="41109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2391552" y="3020417"/>
            <a:ext cx="2722124" cy="4689519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18" y="3157979"/>
            <a:ext cx="2504162" cy="5043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9CFEFC-0AB2-CE09-13C8-ECF6984FE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7472337" y="3020417"/>
            <a:ext cx="2722124" cy="46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73" y="3155376"/>
            <a:ext cx="2492990" cy="4642709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6C343E-9E0C-816F-E57F-608C7A299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45" y="3155376"/>
            <a:ext cx="2520861" cy="45442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2391552" y="3020417"/>
            <a:ext cx="2722124" cy="4689519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9CFEFC-0AB2-CE09-13C8-ECF6984FE1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3" t="14289" r="38388" b="17857"/>
          <a:stretch/>
        </p:blipFill>
        <p:spPr>
          <a:xfrm>
            <a:off x="7472337" y="3020417"/>
            <a:ext cx="2722124" cy="46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5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4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1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7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33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6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7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8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1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2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81350" y="3586163"/>
            <a:ext cx="1708150" cy="1639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08550" y="2032000"/>
            <a:ext cx="3943350" cy="414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3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81713" y="3586163"/>
            <a:ext cx="2505075" cy="242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1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2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3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7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89" y="0"/>
            <a:ext cx="12316178" cy="6927850"/>
          </a:xfrm>
        </p:spPr>
      </p:pic>
    </p:spTree>
    <p:extLst>
      <p:ext uri="{BB962C8B-B14F-4D97-AF65-F5344CB8AC3E}">
        <p14:creationId xmlns:p14="http://schemas.microsoft.com/office/powerpoint/2010/main" val="19440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22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5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0</Words>
  <Application>Microsoft Office PowerPoint</Application>
  <PresentationFormat>와이드스크린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44</cp:revision>
  <dcterms:created xsi:type="dcterms:W3CDTF">2024-08-19T00:16:20Z</dcterms:created>
  <dcterms:modified xsi:type="dcterms:W3CDTF">2024-08-21T08:16:46Z</dcterms:modified>
</cp:coreProperties>
</file>